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1839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HackWithHyderabad Hackathon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417451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Statement: </a:t>
            </a:r>
            <a:pPr algn="ctr" indent="0" marL="0">
              <a:lnSpc>
                <a:spcPts val="6650"/>
              </a:lnSpc>
              <a:buNone/>
            </a:pPr>
            <a:r>
              <a:rPr lang="en-US" sz="51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Duality  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6280190" y="545306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00301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55296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                                     </a:t>
            </a:r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Team : vision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3620"/>
            <a:ext cx="130428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Challenge: Ensuring Space Station Safety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3492698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the unforgiving environment of a space station, safety is paramount. Our mission is to develop an automated system that can reliably detect critical safety-related objects within real-time imagery.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37447"/>
            <a:ext cx="4196358" cy="2548533"/>
          </a:xfrm>
          <a:prstGeom prst="roundRect">
            <a:avLst>
              <a:gd name="adj" fmla="val 5741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337447"/>
            <a:ext cx="121920" cy="2548533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1193483" y="4594741"/>
            <a:ext cx="348829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Multi-Object Detection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142524" y="5154692"/>
            <a:ext cx="35903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various safety items, from tools to equipment, within complex space station environments.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337447"/>
            <a:ext cx="4196358" cy="2548533"/>
          </a:xfrm>
          <a:prstGeom prst="roundRect">
            <a:avLst>
              <a:gd name="adj" fmla="val 5741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337447"/>
            <a:ext cx="121920" cy="2548533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5730478" y="459474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Precise Localization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5565696" y="5154692"/>
            <a:ext cx="35903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accurate bounding boxes for each detected object, enabling pinpoint identification and analysis.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337447"/>
            <a:ext cx="4196358" cy="2548533"/>
          </a:xfrm>
          <a:prstGeom prst="roundRect">
            <a:avLst>
              <a:gd name="adj" fmla="val 5741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337447"/>
            <a:ext cx="121920" cy="2548533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10153650" y="459474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Real-World Reliability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9988868" y="5154692"/>
            <a:ext cx="359033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robust solution capable of performing consistently under diverse lighting and positional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1453"/>
            <a:ext cx="7556421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Our Strategic Approach: A Robust ML Pipeline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80190" y="2678192"/>
            <a:ext cx="7556421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propose a comprehensive deep learning solution designed for high accuracy and efficient deployment, leveraging state-of-the-art models and rigorous evaluation.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80190" y="3311723"/>
            <a:ext cx="3693200" cy="1957149"/>
          </a:xfrm>
          <a:prstGeom prst="roundRect">
            <a:avLst>
              <a:gd name="adj" fmla="val 365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13" y="3232547"/>
            <a:ext cx="204073" cy="20407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493" y="5143976"/>
            <a:ext cx="204073" cy="2040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58201" y="3589734"/>
            <a:ext cx="3137178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Model Integration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558201" y="4327565"/>
            <a:ext cx="31371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Utilizing </a:t>
            </a:r>
            <a:pPr algn="ctr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YOLOv8</a:t>
            </a:r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</a:t>
            </a:r>
            <a:pPr algn="ctr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R-CNN</a:t>
            </a:r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superior object detection capabilities.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10143411" y="3311723"/>
            <a:ext cx="3693200" cy="1957149"/>
          </a:xfrm>
          <a:prstGeom prst="roundRect">
            <a:avLst>
              <a:gd name="adj" fmla="val 365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234" y="3232547"/>
            <a:ext cx="204073" cy="204073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714" y="5143976"/>
            <a:ext cx="204073" cy="20407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453211" y="3589734"/>
            <a:ext cx="307347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Curated Data &amp; Annotation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10421422" y="4009668"/>
            <a:ext cx="31371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Meticulous preprocessing and </a:t>
            </a:r>
            <a:pPr algn="ctr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COCO-format</a:t>
            </a:r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annotation for high-quality training data.</a:t>
            </a:r>
            <a:endParaRPr lang="en-US" sz="1300" dirty="0"/>
          </a:p>
        </p:txBody>
      </p:sp>
      <p:sp>
        <p:nvSpPr>
          <p:cNvPr id="15" name="Shape 8"/>
          <p:cNvSpPr/>
          <p:nvPr/>
        </p:nvSpPr>
        <p:spPr>
          <a:xfrm>
            <a:off x="6280190" y="5438894"/>
            <a:ext cx="3693200" cy="1639253"/>
          </a:xfrm>
          <a:prstGeom prst="roundRect">
            <a:avLst>
              <a:gd name="adj" fmla="val 43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013" y="5359717"/>
            <a:ext cx="204073" cy="204073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8493" y="6953250"/>
            <a:ext cx="204073" cy="20407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904077" y="5716905"/>
            <a:ext cx="244542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Enhanced Robustness</a:t>
            </a:r>
            <a:endParaRPr lang="en-US" sz="1900" dirty="0"/>
          </a:p>
        </p:txBody>
      </p:sp>
      <p:sp>
        <p:nvSpPr>
          <p:cNvPr id="19" name="Text 10"/>
          <p:cNvSpPr/>
          <p:nvPr/>
        </p:nvSpPr>
        <p:spPr>
          <a:xfrm>
            <a:off x="6558201" y="6136838"/>
            <a:ext cx="31371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diverse </a:t>
            </a:r>
            <a:pPr algn="ctr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augmentation</a:t>
            </a:r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techniques to improve model generalization.</a:t>
            </a:r>
            <a:endParaRPr lang="en-US" sz="1300" dirty="0"/>
          </a:p>
        </p:txBody>
      </p:sp>
      <p:sp>
        <p:nvSpPr>
          <p:cNvPr id="20" name="Shape 11"/>
          <p:cNvSpPr/>
          <p:nvPr/>
        </p:nvSpPr>
        <p:spPr>
          <a:xfrm>
            <a:off x="10143411" y="5438894"/>
            <a:ext cx="3693200" cy="1639253"/>
          </a:xfrm>
          <a:prstGeom prst="roundRect">
            <a:avLst>
              <a:gd name="adj" fmla="val 43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234" y="5359717"/>
            <a:ext cx="204073" cy="204073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1714" y="6953250"/>
            <a:ext cx="204073" cy="204073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0698361" y="5716905"/>
            <a:ext cx="25831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Performance Validation</a:t>
            </a:r>
            <a:endParaRPr lang="en-US" sz="1900" dirty="0"/>
          </a:p>
        </p:txBody>
      </p:sp>
      <p:sp>
        <p:nvSpPr>
          <p:cNvPr id="24" name="Text 13"/>
          <p:cNvSpPr/>
          <p:nvPr/>
        </p:nvSpPr>
        <p:spPr>
          <a:xfrm>
            <a:off x="10421422" y="6136838"/>
            <a:ext cx="31371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evaluation using </a:t>
            </a:r>
            <a:pPr algn="ctr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COCO metrics</a:t>
            </a:r>
            <a:pPr algn="ctr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(mAP, Precision, Recall) to ensure accuracy.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102"/>
            <a:ext cx="8172688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Methodology: A Step-by-Step Blueprint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0932" y="1529715"/>
            <a:ext cx="13048536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detailed plan covers every aspect, from data preparation to final optimization and documentation, ensuring a complete and reproducible solution.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32" y="1913215"/>
            <a:ext cx="790932" cy="9490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9979" y="2071330"/>
            <a:ext cx="321409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Annotation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39979" y="2461855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Gathering, cleaning, and labeling space station imagery with COCO standard.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32" y="2862263"/>
            <a:ext cx="790932" cy="9490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9979" y="3020378"/>
            <a:ext cx="281225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Selection &amp; Training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739979" y="3410903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Choosing the optimal deep learning architecture and fine-tuning with pretrained weights.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3811310"/>
            <a:ext cx="790932" cy="9490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9979" y="3969425"/>
            <a:ext cx="332589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Augmentation &amp; Class Balancing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739979" y="4359950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Applying techniques to improve model robustness and handle class imbalances.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" y="4760357"/>
            <a:ext cx="790932" cy="9490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9979" y="4918472"/>
            <a:ext cx="314777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Evaluation with COCO Metrics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39979" y="5308997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 performance assessment using mean Average Precision (mAP) and other key metrics.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32" y="5709404"/>
            <a:ext cx="790932" cy="9490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39979" y="5867519"/>
            <a:ext cx="34755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Optimization &amp; Inference Pipeline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739979" y="6258044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Streamlining the model for efficient inference and integrating into a deployable pipeline.</a:t>
            </a:r>
            <a:endParaRPr lang="en-US" sz="12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32" y="6658451"/>
            <a:ext cx="790932" cy="94904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739979" y="6816566"/>
            <a:ext cx="3469719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Documentation &amp; Reproducibility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1739979" y="7207091"/>
            <a:ext cx="1209948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Providing clear documentation and code for future scalability and reproducibility.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11318081" cy="792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Tangible Outcomes: Impact &amp; Innovation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81526" y="1831062"/>
            <a:ext cx="13067348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will deliver a high-performing, deployable system, alongside comprehensive insights and a clear path for future enhancements.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81526" y="2621161"/>
            <a:ext cx="6427589" cy="2393394"/>
          </a:xfrm>
          <a:prstGeom prst="roundRect">
            <a:avLst>
              <a:gd name="adj" fmla="val 372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16437" y="2856071"/>
            <a:ext cx="636389" cy="636389"/>
          </a:xfrm>
          <a:prstGeom prst="roundRect">
            <a:avLst>
              <a:gd name="adj" fmla="val 1436713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458" y="3031093"/>
            <a:ext cx="286345" cy="2863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6437" y="3704511"/>
            <a:ext cx="3049548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Accurate Detection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16437" y="4228148"/>
            <a:ext cx="5957768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identification of safety objects, minimizing human error in critical contexts.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1166" y="2621161"/>
            <a:ext cx="6427708" cy="2393394"/>
          </a:xfrm>
          <a:prstGeom prst="roundRect">
            <a:avLst>
              <a:gd name="adj" fmla="val 372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56076" y="2856071"/>
            <a:ext cx="636389" cy="636389"/>
          </a:xfrm>
          <a:prstGeom prst="roundRect">
            <a:avLst>
              <a:gd name="adj" fmla="val 14367133"/>
            </a:avLst>
          </a:prstGeom>
          <a:solidFill>
            <a:srgbClr val="FF954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098" y="2988112"/>
            <a:ext cx="286345" cy="3723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6076" y="3704511"/>
            <a:ext cx="3049548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Scalable &amp; Real-time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7656076" y="4228148"/>
            <a:ext cx="5957888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efficient processing, enabling real-time monitoring on edge devices.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81526" y="5226606"/>
            <a:ext cx="6427589" cy="2393394"/>
          </a:xfrm>
          <a:prstGeom prst="roundRect">
            <a:avLst>
              <a:gd name="adj" fmla="val 372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16437" y="5461516"/>
            <a:ext cx="636389" cy="636389"/>
          </a:xfrm>
          <a:prstGeom prst="roundRect">
            <a:avLst>
              <a:gd name="adj" fmla="val 14367133"/>
            </a:avLst>
          </a:prstGeom>
          <a:solidFill>
            <a:srgbClr val="FF954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58" y="5593556"/>
            <a:ext cx="286345" cy="37230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6437" y="6309955"/>
            <a:ext cx="3049548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Detailed Report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016437" y="6833592"/>
            <a:ext cx="5957768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analysis of model performance, architectural choices, and limitations.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1166" y="5226606"/>
            <a:ext cx="6427708" cy="2393394"/>
          </a:xfrm>
          <a:prstGeom prst="roundRect">
            <a:avLst>
              <a:gd name="adj" fmla="val 372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56076" y="5461516"/>
            <a:ext cx="636389" cy="636389"/>
          </a:xfrm>
          <a:prstGeom prst="roundRect">
            <a:avLst>
              <a:gd name="adj" fmla="val 14367133"/>
            </a:avLst>
          </a:prstGeom>
          <a:solidFill>
            <a:srgbClr val="FF954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98" y="5636538"/>
            <a:ext cx="286345" cy="28634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6076" y="6309955"/>
            <a:ext cx="3049548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Clear Roadmap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7656076" y="6833592"/>
            <a:ext cx="5957888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areas for future research and development, ensuring long-term value.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10556081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Exceeding Expectations: Evaluation &amp; Impact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664851"/>
            <a:ext cx="13042821" cy="471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is meticulously aligned with the Hackathon's evaluation criteria, ensuring a high-quality submission that demonstrates both technical prowess and practical applicability.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294" y="2340650"/>
            <a:ext cx="6456164" cy="12825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26681" y="2816066"/>
            <a:ext cx="25515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463909" y="2522101"/>
            <a:ext cx="260842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Performance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63909" y="2970014"/>
            <a:ext cx="6191250" cy="471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Demonstrated through robust metrics (</a:t>
            </a:r>
            <a:pPr algn="l" indent="0" marL="0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mAP, Precision, Recall</a:t>
            </a:r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), showcasing accuracy and reliability.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18" y="3668554"/>
            <a:ext cx="4842034" cy="12825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6800" y="4143970"/>
            <a:ext cx="25515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656903" y="3850005"/>
            <a:ext cx="270248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Comprehensive Report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656903" y="4297918"/>
            <a:ext cx="6998256" cy="471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documentation covering methodology, results, challenges, and future work.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520815" y="3644027"/>
            <a:ext cx="7270432" cy="11430"/>
          </a:xfrm>
          <a:prstGeom prst="roundRect">
            <a:avLst>
              <a:gd name="adj" fmla="val 666790"/>
            </a:avLst>
          </a:prstGeom>
          <a:solidFill>
            <a:srgbClr val="FFE0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4996458"/>
            <a:ext cx="3228022" cy="12825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6800" y="5471874"/>
            <a:ext cx="25515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849898" y="5295781"/>
            <a:ext cx="369510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Code Quality &amp; Reproducibility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5849898" y="5743694"/>
            <a:ext cx="743914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Clean, well-commented code with a clear, executable pipeline for easy verification.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5713809" y="4971931"/>
            <a:ext cx="8077438" cy="11430"/>
          </a:xfrm>
          <a:prstGeom prst="roundRect">
            <a:avLst>
              <a:gd name="adj" fmla="val 666790"/>
            </a:avLst>
          </a:prstGeom>
          <a:solidFill>
            <a:srgbClr val="FFE0C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30" y="6324362"/>
            <a:ext cx="1614011" cy="128254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6800" y="6634639"/>
            <a:ext cx="25515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5042892" y="6623685"/>
            <a:ext cx="260842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Bonus Use Case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5042892" y="7071598"/>
            <a:ext cx="800361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application in real-time space safety monitoring, highlighting immediate value.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4906804" y="6299835"/>
            <a:ext cx="8884444" cy="11430"/>
          </a:xfrm>
          <a:prstGeom prst="roundRect">
            <a:avLst>
              <a:gd name="adj" fmla="val 666790"/>
            </a:avLst>
          </a:prstGeom>
          <a:solidFill>
            <a:srgbClr val="FFE0CC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285"/>
            <a:ext cx="7556421" cy="152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Bonus Use Case: Real-time Space Safety Monitoring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93790" y="2588062"/>
            <a:ext cx="7556421" cy="530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the core problem, our solution offers immediate real-world applicability for enhancing safety protocols within active space missions.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3552468"/>
            <a:ext cx="151566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Live Camera Feed Integration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5282446"/>
            <a:ext cx="1515666" cy="1857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 video streams from space station cameras to detect objects continuously.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4995" y="3552468"/>
            <a:ext cx="1515666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Hazard Alerts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814995" y="4900970"/>
            <a:ext cx="1515666" cy="2388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missing Personal Protective Equipment (PPE) or unsecured items.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36200" y="3552468"/>
            <a:ext cx="151566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Safety Compliance Dashboard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36200" y="5282446"/>
            <a:ext cx="1515666" cy="1857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centralized view for mission control to monitor safety metrics and trends.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57405" y="3552468"/>
            <a:ext cx="1515666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Cross-Industry Potential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857405" y="4900970"/>
            <a:ext cx="1515666" cy="2123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Extensible to other high-stakes environments like industrial facilities and defense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1341"/>
            <a:ext cx="7556421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5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Mission Accomplished:</a:t>
            </a:r>
            <a:pPr algn="ctr" indent="0" marL="0">
              <a:lnSpc>
                <a:spcPts val="465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Impactful AI for Space Safety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626281"/>
            <a:ext cx="7556421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presents a robust, innovative, and highly relevant solution to critical safety challenges in space.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17783"/>
            <a:ext cx="793790" cy="7939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46290" y="3217783"/>
            <a:ext cx="258877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Deep Learning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46290" y="3609737"/>
            <a:ext cx="66039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Harnessing cutting-edge AI for mission-critical tasks.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70402"/>
            <a:ext cx="793790" cy="7939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46290" y="4170402"/>
            <a:ext cx="228242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Robust Methodology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46290" y="4562356"/>
            <a:ext cx="66039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accuracy and reliability with strong metrics.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23021"/>
            <a:ext cx="793790" cy="7939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46290" y="5123021"/>
            <a:ext cx="274403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Deployment-Ready Design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746290" y="5514975"/>
            <a:ext cx="66039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practical solution built for immediate application.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75640"/>
            <a:ext cx="793790" cy="79390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46290" y="6075640"/>
            <a:ext cx="228242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Strong Contribution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746290" y="6467594"/>
            <a:ext cx="66039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valuable asset to the HackWithHyderabad challenge.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2025-09-20T01:12:47Z</dcterms:created>
  <dcterms:modified xsi:type="dcterms:W3CDTF">2025-09-20T01:12:47Z</dcterms:modified>
</cp:coreProperties>
</file>